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70" r:id="rId2"/>
    <p:sldId id="256" r:id="rId3"/>
    <p:sldId id="266" r:id="rId4"/>
    <p:sldId id="257" r:id="rId5"/>
    <p:sldId id="261" r:id="rId6"/>
    <p:sldId id="271" r:id="rId7"/>
    <p:sldId id="258" r:id="rId8"/>
    <p:sldId id="259" r:id="rId9"/>
    <p:sldId id="263" r:id="rId10"/>
    <p:sldId id="264" r:id="rId11"/>
    <p:sldId id="273" r:id="rId12"/>
    <p:sldId id="268" r:id="rId13"/>
    <p:sldId id="265" r:id="rId14"/>
    <p:sldId id="272" r:id="rId15"/>
    <p:sldId id="269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208" y="7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88C0D3-F983-4E09-872C-F224449A0541}" type="doc">
      <dgm:prSet loTypeId="urn:microsoft.com/office/officeart/2016/7/layout/BasicLinearProcessNumbered" loCatId="process" qsTypeId="urn:microsoft.com/office/officeart/2005/8/quickstyle/simple2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6906E52A-6550-4FE6-9A23-C6A680362F7E}">
      <dgm:prSet/>
      <dgm:spPr/>
      <dgm:t>
        <a:bodyPr/>
        <a:lstStyle/>
        <a:p>
          <a:r>
            <a:rPr lang="en-US"/>
            <a:t>Minutes played</a:t>
          </a:r>
        </a:p>
      </dgm:t>
    </dgm:pt>
    <dgm:pt modelId="{9168F10B-B5E0-4458-B29B-E3F795964201}" type="parTrans" cxnId="{2DE53216-269D-4B62-9EC9-7818CB34C7D4}">
      <dgm:prSet/>
      <dgm:spPr/>
      <dgm:t>
        <a:bodyPr/>
        <a:lstStyle/>
        <a:p>
          <a:endParaRPr lang="en-US"/>
        </a:p>
      </dgm:t>
    </dgm:pt>
    <dgm:pt modelId="{90289412-4E00-4EDC-80F4-FCE8DF4F0250}" type="sibTrans" cxnId="{2DE53216-269D-4B62-9EC9-7818CB34C7D4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C86C072F-5779-4DB0-8110-8D0FA526D19B}">
      <dgm:prSet/>
      <dgm:spPr/>
      <dgm:t>
        <a:bodyPr/>
        <a:lstStyle/>
        <a:p>
          <a:r>
            <a:rPr lang="en-US"/>
            <a:t>Points per game</a:t>
          </a:r>
        </a:p>
      </dgm:t>
    </dgm:pt>
    <dgm:pt modelId="{0C88E6C9-26A1-4306-8259-DC5F472385CA}" type="parTrans" cxnId="{917EE0E5-6CC3-4F88-801C-DA48EF9F572A}">
      <dgm:prSet/>
      <dgm:spPr/>
      <dgm:t>
        <a:bodyPr/>
        <a:lstStyle/>
        <a:p>
          <a:endParaRPr lang="en-US"/>
        </a:p>
      </dgm:t>
    </dgm:pt>
    <dgm:pt modelId="{22BDF9BD-0A61-41A1-A991-03104DB989F0}" type="sibTrans" cxnId="{917EE0E5-6CC3-4F88-801C-DA48EF9F572A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E9E588C9-B48E-421C-AEDD-D7048E329B15}">
      <dgm:prSet/>
      <dgm:spPr/>
      <dgm:t>
        <a:bodyPr/>
        <a:lstStyle/>
        <a:p>
          <a:r>
            <a:rPr lang="en-US"/>
            <a:t>Free throw percentage</a:t>
          </a:r>
        </a:p>
      </dgm:t>
    </dgm:pt>
    <dgm:pt modelId="{CC11D188-158E-4860-8970-A7BF79069B47}" type="parTrans" cxnId="{48F4B941-52E2-465B-B106-6FDCD327078C}">
      <dgm:prSet/>
      <dgm:spPr/>
      <dgm:t>
        <a:bodyPr/>
        <a:lstStyle/>
        <a:p>
          <a:endParaRPr lang="en-US"/>
        </a:p>
      </dgm:t>
    </dgm:pt>
    <dgm:pt modelId="{54A60EBA-D90B-45D3-AA60-AFB0B38B6201}" type="sibTrans" cxnId="{48F4B941-52E2-465B-B106-6FDCD327078C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3BB6A2E3-0080-46D8-9743-820EC1E93EF3}">
      <dgm:prSet/>
      <dgm:spPr/>
      <dgm:t>
        <a:bodyPr/>
        <a:lstStyle/>
        <a:p>
          <a:r>
            <a:rPr lang="en-US"/>
            <a:t>Age</a:t>
          </a:r>
        </a:p>
      </dgm:t>
    </dgm:pt>
    <dgm:pt modelId="{D3D7C428-583C-4DF4-9A80-05688FAE55F7}" type="parTrans" cxnId="{8F15A659-AA2B-402E-97D9-F32B9909B9D9}">
      <dgm:prSet/>
      <dgm:spPr/>
      <dgm:t>
        <a:bodyPr/>
        <a:lstStyle/>
        <a:p>
          <a:endParaRPr lang="en-US"/>
        </a:p>
      </dgm:t>
    </dgm:pt>
    <dgm:pt modelId="{00AD2D45-817A-42D0-B324-2C711D7A358F}" type="sibTrans" cxnId="{8F15A659-AA2B-402E-97D9-F32B9909B9D9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CC753E54-7D81-4D14-9A0A-B190B17BE0D6}">
      <dgm:prSet/>
      <dgm:spPr/>
      <dgm:t>
        <a:bodyPr/>
        <a:lstStyle/>
        <a:p>
          <a:r>
            <a:rPr lang="en-US"/>
            <a:t>Games Started</a:t>
          </a:r>
        </a:p>
      </dgm:t>
    </dgm:pt>
    <dgm:pt modelId="{1D6AEEDB-D31C-4E47-A009-B966B682FB11}" type="parTrans" cxnId="{E06AB378-B5F6-4EFC-8BA8-2F7DB2905BC1}">
      <dgm:prSet/>
      <dgm:spPr/>
      <dgm:t>
        <a:bodyPr/>
        <a:lstStyle/>
        <a:p>
          <a:endParaRPr lang="en-US"/>
        </a:p>
      </dgm:t>
    </dgm:pt>
    <dgm:pt modelId="{D96800B3-CD17-4EEE-8C48-16D73D9B7EE7}" type="sibTrans" cxnId="{E06AB378-B5F6-4EFC-8BA8-2F7DB2905BC1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18D420F2-A3E3-4493-817B-3C5333EC457B}" type="pres">
      <dgm:prSet presAssocID="{4288C0D3-F983-4E09-872C-F224449A0541}" presName="Name0" presStyleCnt="0">
        <dgm:presLayoutVars>
          <dgm:animLvl val="lvl"/>
          <dgm:resizeHandles val="exact"/>
        </dgm:presLayoutVars>
      </dgm:prSet>
      <dgm:spPr/>
    </dgm:pt>
    <dgm:pt modelId="{6C1853A7-88D3-4695-B8BE-209885B63C0E}" type="pres">
      <dgm:prSet presAssocID="{6906E52A-6550-4FE6-9A23-C6A680362F7E}" presName="compositeNode" presStyleCnt="0">
        <dgm:presLayoutVars>
          <dgm:bulletEnabled val="1"/>
        </dgm:presLayoutVars>
      </dgm:prSet>
      <dgm:spPr/>
    </dgm:pt>
    <dgm:pt modelId="{26738DD6-854F-4649-AEE9-C75F98E2092C}" type="pres">
      <dgm:prSet presAssocID="{6906E52A-6550-4FE6-9A23-C6A680362F7E}" presName="bgRect" presStyleLbl="bgAccFollowNode1" presStyleIdx="0" presStyleCnt="5"/>
      <dgm:spPr/>
    </dgm:pt>
    <dgm:pt modelId="{FA1E6F98-6A97-47A8-A47F-30F225406292}" type="pres">
      <dgm:prSet presAssocID="{90289412-4E00-4EDC-80F4-FCE8DF4F0250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82CA79AB-BDF5-4C27-81B9-F7A0C2020464}" type="pres">
      <dgm:prSet presAssocID="{6906E52A-6550-4FE6-9A23-C6A680362F7E}" presName="bottomLine" presStyleLbl="alignNode1" presStyleIdx="1" presStyleCnt="10">
        <dgm:presLayoutVars/>
      </dgm:prSet>
      <dgm:spPr/>
    </dgm:pt>
    <dgm:pt modelId="{6D005A0F-899D-4201-B99C-466265B155EA}" type="pres">
      <dgm:prSet presAssocID="{6906E52A-6550-4FE6-9A23-C6A680362F7E}" presName="nodeText" presStyleLbl="bgAccFollowNode1" presStyleIdx="0" presStyleCnt="5">
        <dgm:presLayoutVars>
          <dgm:bulletEnabled val="1"/>
        </dgm:presLayoutVars>
      </dgm:prSet>
      <dgm:spPr/>
    </dgm:pt>
    <dgm:pt modelId="{C242AECA-FDC4-4B5A-B7BC-3961685E7F3C}" type="pres">
      <dgm:prSet presAssocID="{90289412-4E00-4EDC-80F4-FCE8DF4F0250}" presName="sibTrans" presStyleCnt="0"/>
      <dgm:spPr/>
    </dgm:pt>
    <dgm:pt modelId="{87262F6C-DF1F-458A-AEAA-D196F7A613CB}" type="pres">
      <dgm:prSet presAssocID="{C86C072F-5779-4DB0-8110-8D0FA526D19B}" presName="compositeNode" presStyleCnt="0">
        <dgm:presLayoutVars>
          <dgm:bulletEnabled val="1"/>
        </dgm:presLayoutVars>
      </dgm:prSet>
      <dgm:spPr/>
    </dgm:pt>
    <dgm:pt modelId="{B2C7648D-5C00-435B-ACFB-6D59A588CE10}" type="pres">
      <dgm:prSet presAssocID="{C86C072F-5779-4DB0-8110-8D0FA526D19B}" presName="bgRect" presStyleLbl="bgAccFollowNode1" presStyleIdx="1" presStyleCnt="5"/>
      <dgm:spPr/>
    </dgm:pt>
    <dgm:pt modelId="{69CEECA7-0ABE-4ED8-81D0-4D4C34E8D048}" type="pres">
      <dgm:prSet presAssocID="{22BDF9BD-0A61-41A1-A991-03104DB989F0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20E2348B-C53C-4ABA-80F0-4DA7FA5AFDF6}" type="pres">
      <dgm:prSet presAssocID="{C86C072F-5779-4DB0-8110-8D0FA526D19B}" presName="bottomLine" presStyleLbl="alignNode1" presStyleIdx="3" presStyleCnt="10">
        <dgm:presLayoutVars/>
      </dgm:prSet>
      <dgm:spPr/>
    </dgm:pt>
    <dgm:pt modelId="{62010BFF-C1E1-4083-A0CC-80ED30E897B1}" type="pres">
      <dgm:prSet presAssocID="{C86C072F-5779-4DB0-8110-8D0FA526D19B}" presName="nodeText" presStyleLbl="bgAccFollowNode1" presStyleIdx="1" presStyleCnt="5">
        <dgm:presLayoutVars>
          <dgm:bulletEnabled val="1"/>
        </dgm:presLayoutVars>
      </dgm:prSet>
      <dgm:spPr/>
    </dgm:pt>
    <dgm:pt modelId="{493EC49C-EB89-4241-B7A2-38B7EE4FDDF0}" type="pres">
      <dgm:prSet presAssocID="{22BDF9BD-0A61-41A1-A991-03104DB989F0}" presName="sibTrans" presStyleCnt="0"/>
      <dgm:spPr/>
    </dgm:pt>
    <dgm:pt modelId="{1D3EFFB9-3105-45FB-A643-4DC9771C7019}" type="pres">
      <dgm:prSet presAssocID="{E9E588C9-B48E-421C-AEDD-D7048E329B15}" presName="compositeNode" presStyleCnt="0">
        <dgm:presLayoutVars>
          <dgm:bulletEnabled val="1"/>
        </dgm:presLayoutVars>
      </dgm:prSet>
      <dgm:spPr/>
    </dgm:pt>
    <dgm:pt modelId="{F28BBDB2-6A2B-4B7E-9DE5-C880483A2ABB}" type="pres">
      <dgm:prSet presAssocID="{E9E588C9-B48E-421C-AEDD-D7048E329B15}" presName="bgRect" presStyleLbl="bgAccFollowNode1" presStyleIdx="2" presStyleCnt="5"/>
      <dgm:spPr/>
    </dgm:pt>
    <dgm:pt modelId="{9EAF576A-1C42-4A37-B65C-DCC1128F14A2}" type="pres">
      <dgm:prSet presAssocID="{54A60EBA-D90B-45D3-AA60-AFB0B38B6201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F900C29B-D247-4E21-84CD-D69C24A95A64}" type="pres">
      <dgm:prSet presAssocID="{E9E588C9-B48E-421C-AEDD-D7048E329B15}" presName="bottomLine" presStyleLbl="alignNode1" presStyleIdx="5" presStyleCnt="10">
        <dgm:presLayoutVars/>
      </dgm:prSet>
      <dgm:spPr/>
    </dgm:pt>
    <dgm:pt modelId="{419228C7-0B33-4430-B8D5-56FFF6039132}" type="pres">
      <dgm:prSet presAssocID="{E9E588C9-B48E-421C-AEDD-D7048E329B15}" presName="nodeText" presStyleLbl="bgAccFollowNode1" presStyleIdx="2" presStyleCnt="5">
        <dgm:presLayoutVars>
          <dgm:bulletEnabled val="1"/>
        </dgm:presLayoutVars>
      </dgm:prSet>
      <dgm:spPr/>
    </dgm:pt>
    <dgm:pt modelId="{D0D487A0-0424-43AE-B9DF-4D22D711220B}" type="pres">
      <dgm:prSet presAssocID="{54A60EBA-D90B-45D3-AA60-AFB0B38B6201}" presName="sibTrans" presStyleCnt="0"/>
      <dgm:spPr/>
    </dgm:pt>
    <dgm:pt modelId="{3D373B39-B46C-4012-A49B-88E9CE168FD3}" type="pres">
      <dgm:prSet presAssocID="{3BB6A2E3-0080-46D8-9743-820EC1E93EF3}" presName="compositeNode" presStyleCnt="0">
        <dgm:presLayoutVars>
          <dgm:bulletEnabled val="1"/>
        </dgm:presLayoutVars>
      </dgm:prSet>
      <dgm:spPr/>
    </dgm:pt>
    <dgm:pt modelId="{D8F236BD-AAF8-4665-9ED4-99339D58830E}" type="pres">
      <dgm:prSet presAssocID="{3BB6A2E3-0080-46D8-9743-820EC1E93EF3}" presName="bgRect" presStyleLbl="bgAccFollowNode1" presStyleIdx="3" presStyleCnt="5"/>
      <dgm:spPr/>
    </dgm:pt>
    <dgm:pt modelId="{0CF263BD-EE5A-4BF7-A2C9-AACB98BAF0F9}" type="pres">
      <dgm:prSet presAssocID="{00AD2D45-817A-42D0-B324-2C711D7A358F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3AC2572F-B970-484F-A67D-0F357A73E661}" type="pres">
      <dgm:prSet presAssocID="{3BB6A2E3-0080-46D8-9743-820EC1E93EF3}" presName="bottomLine" presStyleLbl="alignNode1" presStyleIdx="7" presStyleCnt="10">
        <dgm:presLayoutVars/>
      </dgm:prSet>
      <dgm:spPr/>
    </dgm:pt>
    <dgm:pt modelId="{FD1AA64E-85E9-41C3-A3B7-916ED27DD6F4}" type="pres">
      <dgm:prSet presAssocID="{3BB6A2E3-0080-46D8-9743-820EC1E93EF3}" presName="nodeText" presStyleLbl="bgAccFollowNode1" presStyleIdx="3" presStyleCnt="5">
        <dgm:presLayoutVars>
          <dgm:bulletEnabled val="1"/>
        </dgm:presLayoutVars>
      </dgm:prSet>
      <dgm:spPr/>
    </dgm:pt>
    <dgm:pt modelId="{02A3DBED-DD2C-4AF2-A240-AB1E09868934}" type="pres">
      <dgm:prSet presAssocID="{00AD2D45-817A-42D0-B324-2C711D7A358F}" presName="sibTrans" presStyleCnt="0"/>
      <dgm:spPr/>
    </dgm:pt>
    <dgm:pt modelId="{2C0D48CB-E08B-4907-BAAA-9E711FE316F0}" type="pres">
      <dgm:prSet presAssocID="{CC753E54-7D81-4D14-9A0A-B190B17BE0D6}" presName="compositeNode" presStyleCnt="0">
        <dgm:presLayoutVars>
          <dgm:bulletEnabled val="1"/>
        </dgm:presLayoutVars>
      </dgm:prSet>
      <dgm:spPr/>
    </dgm:pt>
    <dgm:pt modelId="{0E5B670A-4B0C-4913-8AAB-C1D9D8C51740}" type="pres">
      <dgm:prSet presAssocID="{CC753E54-7D81-4D14-9A0A-B190B17BE0D6}" presName="bgRect" presStyleLbl="bgAccFollowNode1" presStyleIdx="4" presStyleCnt="5"/>
      <dgm:spPr/>
    </dgm:pt>
    <dgm:pt modelId="{4B4119FE-7FDC-4312-9702-E78B9A6B1B81}" type="pres">
      <dgm:prSet presAssocID="{D96800B3-CD17-4EEE-8C48-16D73D9B7EE7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06635560-E04C-4F35-82E9-DE1B7B81F54E}" type="pres">
      <dgm:prSet presAssocID="{CC753E54-7D81-4D14-9A0A-B190B17BE0D6}" presName="bottomLine" presStyleLbl="alignNode1" presStyleIdx="9" presStyleCnt="10">
        <dgm:presLayoutVars/>
      </dgm:prSet>
      <dgm:spPr/>
    </dgm:pt>
    <dgm:pt modelId="{820CB142-07D7-4EC7-A080-44C4F56D899D}" type="pres">
      <dgm:prSet presAssocID="{CC753E54-7D81-4D14-9A0A-B190B17BE0D6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2DE53216-269D-4B62-9EC9-7818CB34C7D4}" srcId="{4288C0D3-F983-4E09-872C-F224449A0541}" destId="{6906E52A-6550-4FE6-9A23-C6A680362F7E}" srcOrd="0" destOrd="0" parTransId="{9168F10B-B5E0-4458-B29B-E3F795964201}" sibTransId="{90289412-4E00-4EDC-80F4-FCE8DF4F0250}"/>
    <dgm:cxn modelId="{2804EE26-CECA-4C8F-B982-C7E61D05FBF3}" type="presOf" srcId="{CC753E54-7D81-4D14-9A0A-B190B17BE0D6}" destId="{820CB142-07D7-4EC7-A080-44C4F56D899D}" srcOrd="1" destOrd="0" presId="urn:microsoft.com/office/officeart/2016/7/layout/BasicLinearProcessNumbered"/>
    <dgm:cxn modelId="{1C812E28-37C4-4770-B317-2CCEF5D31675}" type="presOf" srcId="{C86C072F-5779-4DB0-8110-8D0FA526D19B}" destId="{B2C7648D-5C00-435B-ACFB-6D59A588CE10}" srcOrd="0" destOrd="0" presId="urn:microsoft.com/office/officeart/2016/7/layout/BasicLinearProcessNumbered"/>
    <dgm:cxn modelId="{F439683D-00D1-4D51-B04A-303168D6E985}" type="presOf" srcId="{6906E52A-6550-4FE6-9A23-C6A680362F7E}" destId="{6D005A0F-899D-4201-B99C-466265B155EA}" srcOrd="1" destOrd="0" presId="urn:microsoft.com/office/officeart/2016/7/layout/BasicLinearProcessNumbered"/>
    <dgm:cxn modelId="{48F4B941-52E2-465B-B106-6FDCD327078C}" srcId="{4288C0D3-F983-4E09-872C-F224449A0541}" destId="{E9E588C9-B48E-421C-AEDD-D7048E329B15}" srcOrd="2" destOrd="0" parTransId="{CC11D188-158E-4860-8970-A7BF79069B47}" sibTransId="{54A60EBA-D90B-45D3-AA60-AFB0B38B6201}"/>
    <dgm:cxn modelId="{6B1DC442-9AFE-4A6A-96BF-F29F9B854E3C}" type="presOf" srcId="{4288C0D3-F983-4E09-872C-F224449A0541}" destId="{18D420F2-A3E3-4493-817B-3C5333EC457B}" srcOrd="0" destOrd="0" presId="urn:microsoft.com/office/officeart/2016/7/layout/BasicLinearProcessNumbered"/>
    <dgm:cxn modelId="{1EBEC550-DA49-4D66-BCAC-55C55E90473A}" type="presOf" srcId="{6906E52A-6550-4FE6-9A23-C6A680362F7E}" destId="{26738DD6-854F-4649-AEE9-C75F98E2092C}" srcOrd="0" destOrd="0" presId="urn:microsoft.com/office/officeart/2016/7/layout/BasicLinearProcessNumbered"/>
    <dgm:cxn modelId="{8F15A659-AA2B-402E-97D9-F32B9909B9D9}" srcId="{4288C0D3-F983-4E09-872C-F224449A0541}" destId="{3BB6A2E3-0080-46D8-9743-820EC1E93EF3}" srcOrd="3" destOrd="0" parTransId="{D3D7C428-583C-4DF4-9A80-05688FAE55F7}" sibTransId="{00AD2D45-817A-42D0-B324-2C711D7A358F}"/>
    <dgm:cxn modelId="{5E9D2571-EF9F-496C-B2B5-8EAED4E90514}" type="presOf" srcId="{54A60EBA-D90B-45D3-AA60-AFB0B38B6201}" destId="{9EAF576A-1C42-4A37-B65C-DCC1128F14A2}" srcOrd="0" destOrd="0" presId="urn:microsoft.com/office/officeart/2016/7/layout/BasicLinearProcessNumbered"/>
    <dgm:cxn modelId="{E06AB378-B5F6-4EFC-8BA8-2F7DB2905BC1}" srcId="{4288C0D3-F983-4E09-872C-F224449A0541}" destId="{CC753E54-7D81-4D14-9A0A-B190B17BE0D6}" srcOrd="4" destOrd="0" parTransId="{1D6AEEDB-D31C-4E47-A009-B966B682FB11}" sibTransId="{D96800B3-CD17-4EEE-8C48-16D73D9B7EE7}"/>
    <dgm:cxn modelId="{20909779-12DE-409A-B839-028CF8C39650}" type="presOf" srcId="{22BDF9BD-0A61-41A1-A991-03104DB989F0}" destId="{69CEECA7-0ABE-4ED8-81D0-4D4C34E8D048}" srcOrd="0" destOrd="0" presId="urn:microsoft.com/office/officeart/2016/7/layout/BasicLinearProcessNumbered"/>
    <dgm:cxn modelId="{5758C779-DF81-4599-A04A-0334F23F8101}" type="presOf" srcId="{3BB6A2E3-0080-46D8-9743-820EC1E93EF3}" destId="{D8F236BD-AAF8-4665-9ED4-99339D58830E}" srcOrd="0" destOrd="0" presId="urn:microsoft.com/office/officeart/2016/7/layout/BasicLinearProcessNumbered"/>
    <dgm:cxn modelId="{608FF77F-43A3-456E-B060-966DB86C0F95}" type="presOf" srcId="{D96800B3-CD17-4EEE-8C48-16D73D9B7EE7}" destId="{4B4119FE-7FDC-4312-9702-E78B9A6B1B81}" srcOrd="0" destOrd="0" presId="urn:microsoft.com/office/officeart/2016/7/layout/BasicLinearProcessNumbered"/>
    <dgm:cxn modelId="{E7C85281-EA08-4D26-95B5-106B47648CEC}" type="presOf" srcId="{3BB6A2E3-0080-46D8-9743-820EC1E93EF3}" destId="{FD1AA64E-85E9-41C3-A3B7-916ED27DD6F4}" srcOrd="1" destOrd="0" presId="urn:microsoft.com/office/officeart/2016/7/layout/BasicLinearProcessNumbered"/>
    <dgm:cxn modelId="{5097E888-E627-413A-9DA8-40DDA491B913}" type="presOf" srcId="{E9E588C9-B48E-421C-AEDD-D7048E329B15}" destId="{419228C7-0B33-4430-B8D5-56FFF6039132}" srcOrd="1" destOrd="0" presId="urn:microsoft.com/office/officeart/2016/7/layout/BasicLinearProcessNumbered"/>
    <dgm:cxn modelId="{D74A8592-592B-4F8B-9F3F-E6C33B7264ED}" type="presOf" srcId="{E9E588C9-B48E-421C-AEDD-D7048E329B15}" destId="{F28BBDB2-6A2B-4B7E-9DE5-C880483A2ABB}" srcOrd="0" destOrd="0" presId="urn:microsoft.com/office/officeart/2016/7/layout/BasicLinearProcessNumbered"/>
    <dgm:cxn modelId="{EA25E49E-FA16-4B20-B266-3B8BD97F5C99}" type="presOf" srcId="{CC753E54-7D81-4D14-9A0A-B190B17BE0D6}" destId="{0E5B670A-4B0C-4913-8AAB-C1D9D8C51740}" srcOrd="0" destOrd="0" presId="urn:microsoft.com/office/officeart/2016/7/layout/BasicLinearProcessNumbered"/>
    <dgm:cxn modelId="{D9EEF3B9-AD53-4368-9A01-D110CB67A832}" type="presOf" srcId="{90289412-4E00-4EDC-80F4-FCE8DF4F0250}" destId="{FA1E6F98-6A97-47A8-A47F-30F225406292}" srcOrd="0" destOrd="0" presId="urn:microsoft.com/office/officeart/2016/7/layout/BasicLinearProcessNumbered"/>
    <dgm:cxn modelId="{50FABDCA-F984-4E49-AC02-913544735AA2}" type="presOf" srcId="{C86C072F-5779-4DB0-8110-8D0FA526D19B}" destId="{62010BFF-C1E1-4083-A0CC-80ED30E897B1}" srcOrd="1" destOrd="0" presId="urn:microsoft.com/office/officeart/2016/7/layout/BasicLinearProcessNumbered"/>
    <dgm:cxn modelId="{917EE0E5-6CC3-4F88-801C-DA48EF9F572A}" srcId="{4288C0D3-F983-4E09-872C-F224449A0541}" destId="{C86C072F-5779-4DB0-8110-8D0FA526D19B}" srcOrd="1" destOrd="0" parTransId="{0C88E6C9-26A1-4306-8259-DC5F472385CA}" sibTransId="{22BDF9BD-0A61-41A1-A991-03104DB989F0}"/>
    <dgm:cxn modelId="{F2F63FE6-502A-423E-AA79-7D1E40698526}" type="presOf" srcId="{00AD2D45-817A-42D0-B324-2C711D7A358F}" destId="{0CF263BD-EE5A-4BF7-A2C9-AACB98BAF0F9}" srcOrd="0" destOrd="0" presId="urn:microsoft.com/office/officeart/2016/7/layout/BasicLinearProcessNumbered"/>
    <dgm:cxn modelId="{3D7DCFE4-0962-400D-B4C7-E495C0AE7B8B}" type="presParOf" srcId="{18D420F2-A3E3-4493-817B-3C5333EC457B}" destId="{6C1853A7-88D3-4695-B8BE-209885B63C0E}" srcOrd="0" destOrd="0" presId="urn:microsoft.com/office/officeart/2016/7/layout/BasicLinearProcessNumbered"/>
    <dgm:cxn modelId="{3848EDD5-EA1D-45DC-BA5E-2514B4CC2470}" type="presParOf" srcId="{6C1853A7-88D3-4695-B8BE-209885B63C0E}" destId="{26738DD6-854F-4649-AEE9-C75F98E2092C}" srcOrd="0" destOrd="0" presId="urn:microsoft.com/office/officeart/2016/7/layout/BasicLinearProcessNumbered"/>
    <dgm:cxn modelId="{AFB5095F-E8D6-4734-92FB-893135592D9D}" type="presParOf" srcId="{6C1853A7-88D3-4695-B8BE-209885B63C0E}" destId="{FA1E6F98-6A97-47A8-A47F-30F225406292}" srcOrd="1" destOrd="0" presId="urn:microsoft.com/office/officeart/2016/7/layout/BasicLinearProcessNumbered"/>
    <dgm:cxn modelId="{38D01EC8-96C2-497B-B829-58CDC827CAF8}" type="presParOf" srcId="{6C1853A7-88D3-4695-B8BE-209885B63C0E}" destId="{82CA79AB-BDF5-4C27-81B9-F7A0C2020464}" srcOrd="2" destOrd="0" presId="urn:microsoft.com/office/officeart/2016/7/layout/BasicLinearProcessNumbered"/>
    <dgm:cxn modelId="{04819CCB-4682-4CCC-BD24-5C3ED1F1D93B}" type="presParOf" srcId="{6C1853A7-88D3-4695-B8BE-209885B63C0E}" destId="{6D005A0F-899D-4201-B99C-466265B155EA}" srcOrd="3" destOrd="0" presId="urn:microsoft.com/office/officeart/2016/7/layout/BasicLinearProcessNumbered"/>
    <dgm:cxn modelId="{5D690BF8-B12D-46C0-BF7E-5EC0C892D491}" type="presParOf" srcId="{18D420F2-A3E3-4493-817B-3C5333EC457B}" destId="{C242AECA-FDC4-4B5A-B7BC-3961685E7F3C}" srcOrd="1" destOrd="0" presId="urn:microsoft.com/office/officeart/2016/7/layout/BasicLinearProcessNumbered"/>
    <dgm:cxn modelId="{5C1126F6-3DB1-4DE1-9221-77DC1B3187F5}" type="presParOf" srcId="{18D420F2-A3E3-4493-817B-3C5333EC457B}" destId="{87262F6C-DF1F-458A-AEAA-D196F7A613CB}" srcOrd="2" destOrd="0" presId="urn:microsoft.com/office/officeart/2016/7/layout/BasicLinearProcessNumbered"/>
    <dgm:cxn modelId="{7DF435A3-B762-4CFA-BACB-7320400AF27F}" type="presParOf" srcId="{87262F6C-DF1F-458A-AEAA-D196F7A613CB}" destId="{B2C7648D-5C00-435B-ACFB-6D59A588CE10}" srcOrd="0" destOrd="0" presId="urn:microsoft.com/office/officeart/2016/7/layout/BasicLinearProcessNumbered"/>
    <dgm:cxn modelId="{E593E5B2-7F97-45F4-8DEE-8C1EC36772EB}" type="presParOf" srcId="{87262F6C-DF1F-458A-AEAA-D196F7A613CB}" destId="{69CEECA7-0ABE-4ED8-81D0-4D4C34E8D048}" srcOrd="1" destOrd="0" presId="urn:microsoft.com/office/officeart/2016/7/layout/BasicLinearProcessNumbered"/>
    <dgm:cxn modelId="{3D993DE7-7BC0-4C28-A750-0FC7315ECEE6}" type="presParOf" srcId="{87262F6C-DF1F-458A-AEAA-D196F7A613CB}" destId="{20E2348B-C53C-4ABA-80F0-4DA7FA5AFDF6}" srcOrd="2" destOrd="0" presId="urn:microsoft.com/office/officeart/2016/7/layout/BasicLinearProcessNumbered"/>
    <dgm:cxn modelId="{82E9884B-F502-4369-96E7-91D333424F66}" type="presParOf" srcId="{87262F6C-DF1F-458A-AEAA-D196F7A613CB}" destId="{62010BFF-C1E1-4083-A0CC-80ED30E897B1}" srcOrd="3" destOrd="0" presId="urn:microsoft.com/office/officeart/2016/7/layout/BasicLinearProcessNumbered"/>
    <dgm:cxn modelId="{0F77BFE4-955A-4200-81D2-A1057D9A04EE}" type="presParOf" srcId="{18D420F2-A3E3-4493-817B-3C5333EC457B}" destId="{493EC49C-EB89-4241-B7A2-38B7EE4FDDF0}" srcOrd="3" destOrd="0" presId="urn:microsoft.com/office/officeart/2016/7/layout/BasicLinearProcessNumbered"/>
    <dgm:cxn modelId="{CBFAFCC7-874E-4B25-8C0D-CEFAD3228E0F}" type="presParOf" srcId="{18D420F2-A3E3-4493-817B-3C5333EC457B}" destId="{1D3EFFB9-3105-45FB-A643-4DC9771C7019}" srcOrd="4" destOrd="0" presId="urn:microsoft.com/office/officeart/2016/7/layout/BasicLinearProcessNumbered"/>
    <dgm:cxn modelId="{AF4AFEC6-68BA-42EC-9938-EC283A80B114}" type="presParOf" srcId="{1D3EFFB9-3105-45FB-A643-4DC9771C7019}" destId="{F28BBDB2-6A2B-4B7E-9DE5-C880483A2ABB}" srcOrd="0" destOrd="0" presId="urn:microsoft.com/office/officeart/2016/7/layout/BasicLinearProcessNumbered"/>
    <dgm:cxn modelId="{BE94DEC2-4EC2-4377-AB32-6CE1A84FDB9A}" type="presParOf" srcId="{1D3EFFB9-3105-45FB-A643-4DC9771C7019}" destId="{9EAF576A-1C42-4A37-B65C-DCC1128F14A2}" srcOrd="1" destOrd="0" presId="urn:microsoft.com/office/officeart/2016/7/layout/BasicLinearProcessNumbered"/>
    <dgm:cxn modelId="{A323EEEB-9D8F-4921-B5FF-C52CDD6B20EE}" type="presParOf" srcId="{1D3EFFB9-3105-45FB-A643-4DC9771C7019}" destId="{F900C29B-D247-4E21-84CD-D69C24A95A64}" srcOrd="2" destOrd="0" presId="urn:microsoft.com/office/officeart/2016/7/layout/BasicLinearProcessNumbered"/>
    <dgm:cxn modelId="{AB8B352D-103D-48A3-AFF6-1022EB26AC34}" type="presParOf" srcId="{1D3EFFB9-3105-45FB-A643-4DC9771C7019}" destId="{419228C7-0B33-4430-B8D5-56FFF6039132}" srcOrd="3" destOrd="0" presId="urn:microsoft.com/office/officeart/2016/7/layout/BasicLinearProcessNumbered"/>
    <dgm:cxn modelId="{A5973C29-3842-4D2E-B7E3-7DDBD42EC3FC}" type="presParOf" srcId="{18D420F2-A3E3-4493-817B-3C5333EC457B}" destId="{D0D487A0-0424-43AE-B9DF-4D22D711220B}" srcOrd="5" destOrd="0" presId="urn:microsoft.com/office/officeart/2016/7/layout/BasicLinearProcessNumbered"/>
    <dgm:cxn modelId="{61D904C0-E01C-4801-A6CB-63C87B897D8F}" type="presParOf" srcId="{18D420F2-A3E3-4493-817B-3C5333EC457B}" destId="{3D373B39-B46C-4012-A49B-88E9CE168FD3}" srcOrd="6" destOrd="0" presId="urn:microsoft.com/office/officeart/2016/7/layout/BasicLinearProcessNumbered"/>
    <dgm:cxn modelId="{3D2B3467-6828-4C9C-82A8-BC86F8F5DB5B}" type="presParOf" srcId="{3D373B39-B46C-4012-A49B-88E9CE168FD3}" destId="{D8F236BD-AAF8-4665-9ED4-99339D58830E}" srcOrd="0" destOrd="0" presId="urn:microsoft.com/office/officeart/2016/7/layout/BasicLinearProcessNumbered"/>
    <dgm:cxn modelId="{D0ED1E27-1BA4-44D8-B529-69B6F08DBE23}" type="presParOf" srcId="{3D373B39-B46C-4012-A49B-88E9CE168FD3}" destId="{0CF263BD-EE5A-4BF7-A2C9-AACB98BAF0F9}" srcOrd="1" destOrd="0" presId="urn:microsoft.com/office/officeart/2016/7/layout/BasicLinearProcessNumbered"/>
    <dgm:cxn modelId="{43E53C81-AB83-4435-BA65-E8EAC6B2FEF3}" type="presParOf" srcId="{3D373B39-B46C-4012-A49B-88E9CE168FD3}" destId="{3AC2572F-B970-484F-A67D-0F357A73E661}" srcOrd="2" destOrd="0" presId="urn:microsoft.com/office/officeart/2016/7/layout/BasicLinearProcessNumbered"/>
    <dgm:cxn modelId="{0121AF5E-06A4-4A90-8A87-CC219347110A}" type="presParOf" srcId="{3D373B39-B46C-4012-A49B-88E9CE168FD3}" destId="{FD1AA64E-85E9-41C3-A3B7-916ED27DD6F4}" srcOrd="3" destOrd="0" presId="urn:microsoft.com/office/officeart/2016/7/layout/BasicLinearProcessNumbered"/>
    <dgm:cxn modelId="{730856E1-F21A-4DCA-BF77-9ED27DF419D4}" type="presParOf" srcId="{18D420F2-A3E3-4493-817B-3C5333EC457B}" destId="{02A3DBED-DD2C-4AF2-A240-AB1E09868934}" srcOrd="7" destOrd="0" presId="urn:microsoft.com/office/officeart/2016/7/layout/BasicLinearProcessNumbered"/>
    <dgm:cxn modelId="{AF2F4C3A-37DF-4C69-BCFF-9E5231C90097}" type="presParOf" srcId="{18D420F2-A3E3-4493-817B-3C5333EC457B}" destId="{2C0D48CB-E08B-4907-BAAA-9E711FE316F0}" srcOrd="8" destOrd="0" presId="urn:microsoft.com/office/officeart/2016/7/layout/BasicLinearProcessNumbered"/>
    <dgm:cxn modelId="{F89343E6-F135-45CF-9989-AC736BF8FFCA}" type="presParOf" srcId="{2C0D48CB-E08B-4907-BAAA-9E711FE316F0}" destId="{0E5B670A-4B0C-4913-8AAB-C1D9D8C51740}" srcOrd="0" destOrd="0" presId="urn:microsoft.com/office/officeart/2016/7/layout/BasicLinearProcessNumbered"/>
    <dgm:cxn modelId="{A3F8AEFD-F3B3-4E5B-A7D2-D2983D62283A}" type="presParOf" srcId="{2C0D48CB-E08B-4907-BAAA-9E711FE316F0}" destId="{4B4119FE-7FDC-4312-9702-E78B9A6B1B81}" srcOrd="1" destOrd="0" presId="urn:microsoft.com/office/officeart/2016/7/layout/BasicLinearProcessNumbered"/>
    <dgm:cxn modelId="{D98FF5F5-2B7D-43E5-9C16-0F3850FF96F5}" type="presParOf" srcId="{2C0D48CB-E08B-4907-BAAA-9E711FE316F0}" destId="{06635560-E04C-4F35-82E9-DE1B7B81F54E}" srcOrd="2" destOrd="0" presId="urn:microsoft.com/office/officeart/2016/7/layout/BasicLinearProcessNumbered"/>
    <dgm:cxn modelId="{6A211418-8C4F-460A-9752-5C325A2C07D4}" type="presParOf" srcId="{2C0D48CB-E08B-4907-BAAA-9E711FE316F0}" destId="{820CB142-07D7-4EC7-A080-44C4F56D899D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738DD6-854F-4649-AEE9-C75F98E2092C}">
      <dsp:nvSpPr>
        <dsp:cNvPr id="0" name=""/>
        <dsp:cNvSpPr/>
      </dsp:nvSpPr>
      <dsp:spPr>
        <a:xfrm>
          <a:off x="3385" y="288127"/>
          <a:ext cx="1833190" cy="2566466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923" tIns="330200" rIns="14292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Minutes played</a:t>
          </a:r>
        </a:p>
      </dsp:txBody>
      <dsp:txXfrm>
        <a:off x="3385" y="1263384"/>
        <a:ext cx="1833190" cy="1539879"/>
      </dsp:txXfrm>
    </dsp:sp>
    <dsp:sp modelId="{FA1E6F98-6A97-47A8-A47F-30F225406292}">
      <dsp:nvSpPr>
        <dsp:cNvPr id="0" name=""/>
        <dsp:cNvSpPr/>
      </dsp:nvSpPr>
      <dsp:spPr>
        <a:xfrm>
          <a:off x="535011" y="544773"/>
          <a:ext cx="769939" cy="76993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028" tIns="12700" rIns="60028" bIns="1270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1</a:t>
          </a:r>
        </a:p>
      </dsp:txBody>
      <dsp:txXfrm>
        <a:off x="647766" y="657528"/>
        <a:ext cx="544429" cy="544429"/>
      </dsp:txXfrm>
    </dsp:sp>
    <dsp:sp modelId="{82CA79AB-BDF5-4C27-81B9-F7A0C2020464}">
      <dsp:nvSpPr>
        <dsp:cNvPr id="0" name=""/>
        <dsp:cNvSpPr/>
      </dsp:nvSpPr>
      <dsp:spPr>
        <a:xfrm>
          <a:off x="3385" y="2854521"/>
          <a:ext cx="1833190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2C7648D-5C00-435B-ACFB-6D59A588CE10}">
      <dsp:nvSpPr>
        <dsp:cNvPr id="0" name=""/>
        <dsp:cNvSpPr/>
      </dsp:nvSpPr>
      <dsp:spPr>
        <a:xfrm>
          <a:off x="2019895" y="288127"/>
          <a:ext cx="1833190" cy="2566466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923" tIns="330200" rIns="14292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Points per game</a:t>
          </a:r>
        </a:p>
      </dsp:txBody>
      <dsp:txXfrm>
        <a:off x="2019895" y="1263384"/>
        <a:ext cx="1833190" cy="1539879"/>
      </dsp:txXfrm>
    </dsp:sp>
    <dsp:sp modelId="{69CEECA7-0ABE-4ED8-81D0-4D4C34E8D048}">
      <dsp:nvSpPr>
        <dsp:cNvPr id="0" name=""/>
        <dsp:cNvSpPr/>
      </dsp:nvSpPr>
      <dsp:spPr>
        <a:xfrm>
          <a:off x="2551520" y="544773"/>
          <a:ext cx="769939" cy="76993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028" tIns="12700" rIns="60028" bIns="1270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2</a:t>
          </a:r>
        </a:p>
      </dsp:txBody>
      <dsp:txXfrm>
        <a:off x="2664275" y="657528"/>
        <a:ext cx="544429" cy="544429"/>
      </dsp:txXfrm>
    </dsp:sp>
    <dsp:sp modelId="{20E2348B-C53C-4ABA-80F0-4DA7FA5AFDF6}">
      <dsp:nvSpPr>
        <dsp:cNvPr id="0" name=""/>
        <dsp:cNvSpPr/>
      </dsp:nvSpPr>
      <dsp:spPr>
        <a:xfrm>
          <a:off x="2019895" y="2854521"/>
          <a:ext cx="1833190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28BBDB2-6A2B-4B7E-9DE5-C880483A2ABB}">
      <dsp:nvSpPr>
        <dsp:cNvPr id="0" name=""/>
        <dsp:cNvSpPr/>
      </dsp:nvSpPr>
      <dsp:spPr>
        <a:xfrm>
          <a:off x="4036404" y="288127"/>
          <a:ext cx="1833190" cy="2566466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923" tIns="330200" rIns="14292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Free throw percentage</a:t>
          </a:r>
        </a:p>
      </dsp:txBody>
      <dsp:txXfrm>
        <a:off x="4036404" y="1263384"/>
        <a:ext cx="1833190" cy="1539879"/>
      </dsp:txXfrm>
    </dsp:sp>
    <dsp:sp modelId="{9EAF576A-1C42-4A37-B65C-DCC1128F14A2}">
      <dsp:nvSpPr>
        <dsp:cNvPr id="0" name=""/>
        <dsp:cNvSpPr/>
      </dsp:nvSpPr>
      <dsp:spPr>
        <a:xfrm>
          <a:off x="4568030" y="544773"/>
          <a:ext cx="769939" cy="76993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028" tIns="12700" rIns="60028" bIns="1270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3</a:t>
          </a:r>
        </a:p>
      </dsp:txBody>
      <dsp:txXfrm>
        <a:off x="4680785" y="657528"/>
        <a:ext cx="544429" cy="544429"/>
      </dsp:txXfrm>
    </dsp:sp>
    <dsp:sp modelId="{F900C29B-D247-4E21-84CD-D69C24A95A64}">
      <dsp:nvSpPr>
        <dsp:cNvPr id="0" name=""/>
        <dsp:cNvSpPr/>
      </dsp:nvSpPr>
      <dsp:spPr>
        <a:xfrm>
          <a:off x="4036404" y="2854521"/>
          <a:ext cx="1833190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8F236BD-AAF8-4665-9ED4-99339D58830E}">
      <dsp:nvSpPr>
        <dsp:cNvPr id="0" name=""/>
        <dsp:cNvSpPr/>
      </dsp:nvSpPr>
      <dsp:spPr>
        <a:xfrm>
          <a:off x="6052914" y="288127"/>
          <a:ext cx="1833190" cy="2566466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923" tIns="330200" rIns="14292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Age</a:t>
          </a:r>
        </a:p>
      </dsp:txBody>
      <dsp:txXfrm>
        <a:off x="6052914" y="1263384"/>
        <a:ext cx="1833190" cy="1539879"/>
      </dsp:txXfrm>
    </dsp:sp>
    <dsp:sp modelId="{0CF263BD-EE5A-4BF7-A2C9-AACB98BAF0F9}">
      <dsp:nvSpPr>
        <dsp:cNvPr id="0" name=""/>
        <dsp:cNvSpPr/>
      </dsp:nvSpPr>
      <dsp:spPr>
        <a:xfrm>
          <a:off x="6584539" y="544773"/>
          <a:ext cx="769939" cy="76993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028" tIns="12700" rIns="60028" bIns="1270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4</a:t>
          </a:r>
        </a:p>
      </dsp:txBody>
      <dsp:txXfrm>
        <a:off x="6697294" y="657528"/>
        <a:ext cx="544429" cy="544429"/>
      </dsp:txXfrm>
    </dsp:sp>
    <dsp:sp modelId="{3AC2572F-B970-484F-A67D-0F357A73E661}">
      <dsp:nvSpPr>
        <dsp:cNvPr id="0" name=""/>
        <dsp:cNvSpPr/>
      </dsp:nvSpPr>
      <dsp:spPr>
        <a:xfrm>
          <a:off x="6052914" y="2854521"/>
          <a:ext cx="1833190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E5B670A-4B0C-4913-8AAB-C1D9D8C51740}">
      <dsp:nvSpPr>
        <dsp:cNvPr id="0" name=""/>
        <dsp:cNvSpPr/>
      </dsp:nvSpPr>
      <dsp:spPr>
        <a:xfrm>
          <a:off x="8069423" y="288127"/>
          <a:ext cx="1833190" cy="2566466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923" tIns="330200" rIns="14292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Games Started</a:t>
          </a:r>
        </a:p>
      </dsp:txBody>
      <dsp:txXfrm>
        <a:off x="8069423" y="1263384"/>
        <a:ext cx="1833190" cy="1539879"/>
      </dsp:txXfrm>
    </dsp:sp>
    <dsp:sp modelId="{4B4119FE-7FDC-4312-9702-E78B9A6B1B81}">
      <dsp:nvSpPr>
        <dsp:cNvPr id="0" name=""/>
        <dsp:cNvSpPr/>
      </dsp:nvSpPr>
      <dsp:spPr>
        <a:xfrm>
          <a:off x="8601048" y="544773"/>
          <a:ext cx="769939" cy="76993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028" tIns="12700" rIns="60028" bIns="1270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5</a:t>
          </a:r>
        </a:p>
      </dsp:txBody>
      <dsp:txXfrm>
        <a:off x="8713803" y="657528"/>
        <a:ext cx="544429" cy="544429"/>
      </dsp:txXfrm>
    </dsp:sp>
    <dsp:sp modelId="{06635560-E04C-4F35-82E9-DE1B7B81F54E}">
      <dsp:nvSpPr>
        <dsp:cNvPr id="0" name=""/>
        <dsp:cNvSpPr/>
      </dsp:nvSpPr>
      <dsp:spPr>
        <a:xfrm>
          <a:off x="8069423" y="2854521"/>
          <a:ext cx="1833190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png>
</file>

<file path=ppt/media/image12.tiff>
</file>

<file path=ppt/media/image13.png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B9C18B-EAE4-A447-BD64-2D53BF7AF92E}" type="datetimeFigureOut">
              <a:rPr lang="en-US" smtClean="0"/>
              <a:t>1/28/18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AC98FC-F198-6A42-957A-81FE8B00A4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75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CD8561-3A58-774E-AB9D-65E22B466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632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0D49C-6D50-4636-B286-99390DF33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validation  &amp; R-squared</a:t>
            </a:r>
          </a:p>
        </p:txBody>
      </p:sp>
      <p:pic>
        <p:nvPicPr>
          <p:cNvPr id="5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B91D03C-41CE-4DB0-B36C-44E798A0A9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267" y="2097088"/>
            <a:ext cx="11463866" cy="4097540"/>
          </a:xfrm>
        </p:spPr>
      </p:pic>
    </p:spTree>
    <p:extLst>
      <p:ext uri="{BB962C8B-B14F-4D97-AF65-F5344CB8AC3E}">
        <p14:creationId xmlns:p14="http://schemas.microsoft.com/office/powerpoint/2010/main" val="2638028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3125" y="435638"/>
            <a:ext cx="9905998" cy="1478570"/>
          </a:xfrm>
        </p:spPr>
        <p:txBody>
          <a:bodyPr/>
          <a:lstStyle/>
          <a:p>
            <a:r>
              <a:rPr lang="en-US" dirty="0"/>
              <a:t>What went wrong?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6772" y="1914208"/>
            <a:ext cx="7918704" cy="437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900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6">
            <a:extLst>
              <a:ext uri="{FF2B5EF4-FFF2-40B4-BE49-F238E27FC236}">
                <a16:creationId xmlns:a16="http://schemas.microsoft.com/office/drawing/2014/main" id="{C068D0EE-C6C8-484A-AFB7-3602BA27F8C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8">
            <a:extLst>
              <a:ext uri="{FF2B5EF4-FFF2-40B4-BE49-F238E27FC236}">
                <a16:creationId xmlns:a16="http://schemas.microsoft.com/office/drawing/2014/main" id="{DDE5FB8C-CC3F-4C24-BF4F-1B5999DE685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0232F51B-66E6-4041-A33D-FEF3471E5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727" y="643467"/>
            <a:ext cx="717454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557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4F74D-BAC7-4C39-B9C6-1C5458B5C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2032000"/>
          </a:xfrm>
        </p:spPr>
        <p:txBody>
          <a:bodyPr/>
          <a:lstStyle/>
          <a:p>
            <a:r>
              <a:rPr lang="en-US" dirty="0"/>
              <a:t>Step 3 for increasing R Squared.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A9E2C-5972-4FB2-9C20-D5F093E146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770" y="1625600"/>
            <a:ext cx="9904459" cy="1676400"/>
          </a:xfrm>
        </p:spPr>
        <p:txBody>
          <a:bodyPr>
            <a:normAutofit fontScale="85000" lnSpcReduction="20000"/>
          </a:bodyPr>
          <a:lstStyle/>
          <a:p>
            <a:r>
              <a:rPr lang="en-US" sz="6000" dirty="0"/>
              <a:t>Cut outliers:  Salaries only above $500k and top 20 players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843" y="3302000"/>
            <a:ext cx="4742334" cy="323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830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61D3ED-9466-42A1-AE3B-2E1E0E3E3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419" y="1908681"/>
            <a:ext cx="9460440" cy="331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2474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6C30D-F53C-42C8-894B-7D1D3FE35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Ways to improve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4D562-12FC-4900-8068-4A7AE9BAB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66097"/>
          </a:xfrm>
        </p:spPr>
        <p:txBody>
          <a:bodyPr>
            <a:normAutofit fontScale="47500" lnSpcReduction="20000"/>
          </a:bodyPr>
          <a:lstStyle/>
          <a:p>
            <a:r>
              <a:rPr lang="en-US" sz="7000" dirty="0"/>
              <a:t>Although R-</a:t>
            </a:r>
            <a:r>
              <a:rPr lang="en-US" sz="7000" dirty="0" err="1"/>
              <a:t>sq</a:t>
            </a:r>
            <a:r>
              <a:rPr lang="en-US" sz="7000" dirty="0"/>
              <a:t> went to .63  Can we trust it?</a:t>
            </a:r>
          </a:p>
          <a:p>
            <a:r>
              <a:rPr lang="en-US" sz="7000" dirty="0"/>
              <a:t>Get more data. </a:t>
            </a:r>
          </a:p>
          <a:p>
            <a:r>
              <a:rPr lang="en-US" sz="7000" dirty="0"/>
              <a:t>More sophisticated modeling.</a:t>
            </a:r>
          </a:p>
          <a:p>
            <a:r>
              <a:rPr lang="en-US" sz="7000" dirty="0"/>
              <a:t>Better feature selection. </a:t>
            </a:r>
          </a:p>
          <a:p>
            <a:r>
              <a:rPr lang="en-US" sz="7000" dirty="0"/>
              <a:t>Deploy times series on multiple years of data.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3220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Ways to improve  R - squared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4800" dirty="0"/>
              <a:t>Box Cox and Reduce Marginal Features</a:t>
            </a:r>
          </a:p>
          <a:p>
            <a:r>
              <a:rPr lang="en-US" sz="4800" dirty="0"/>
              <a:t>Add More Features</a:t>
            </a:r>
          </a:p>
          <a:p>
            <a:r>
              <a:rPr lang="en-US" sz="4800" dirty="0"/>
              <a:t>Cut outliers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503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A070EAD-1DCD-4F3D-BA84-799B891A0E1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471E13-6104-4637-8A8F-B545529B1D11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A395079-D035-4AF1-9E6F-3068B427A5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8960" y="1122363"/>
            <a:ext cx="7559039" cy="3027360"/>
          </a:xfrm>
        </p:spPr>
        <p:txBody>
          <a:bodyPr>
            <a:normAutofit/>
          </a:bodyPr>
          <a:lstStyle/>
          <a:p>
            <a:r>
              <a:rPr lang="en-US" sz="5400" dirty="0"/>
              <a:t>3 Easy ways to reduce your R-squared without any exercise!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E1EEA6-209F-4C95-8662-74C8FD9FFA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010" y="4149724"/>
            <a:ext cx="7539989" cy="1108075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Predicting </a:t>
            </a:r>
            <a:r>
              <a:rPr lang="en-US" sz="2400" dirty="0" err="1">
                <a:solidFill>
                  <a:schemeClr val="tx1"/>
                </a:solidFill>
              </a:rPr>
              <a:t>Nba</a:t>
            </a:r>
            <a:r>
              <a:rPr lang="en-US" sz="2400" dirty="0">
                <a:solidFill>
                  <a:schemeClr val="tx1"/>
                </a:solidFill>
              </a:rPr>
              <a:t> salaries from individual player statistics</a:t>
            </a:r>
          </a:p>
        </p:txBody>
      </p:sp>
    </p:spTree>
    <p:extLst>
      <p:ext uri="{BB962C8B-B14F-4D97-AF65-F5344CB8AC3E}">
        <p14:creationId xmlns:p14="http://schemas.microsoft.com/office/powerpoint/2010/main" val="657924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68D0EE-C6C8-484A-AFB7-3602BA27F8C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E5FB8C-CC3F-4C24-BF4F-1B5999DE685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7D6B9F4-5216-4A23-BE67-00D00E2F1B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8693" y="643467"/>
            <a:ext cx="791461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634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AC4AF-B211-4DE9-8715-1365503A6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br>
              <a:rPr lang="en-US" sz="2800" dirty="0"/>
            </a:br>
            <a:r>
              <a:rPr lang="en-US" sz="2800" dirty="0"/>
              <a:t>Our model: OLS Linear regression to predict salaries</a:t>
            </a:r>
            <a:br>
              <a:rPr lang="en-US" sz="2800" dirty="0"/>
            </a:br>
            <a:endParaRPr lang="en-US" sz="2800" dirty="0"/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6285431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84072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69BFC-5A99-427A-A57E-F20734B20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of Salary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C6501-B7CB-44B0-A509-CCD1F4879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R- squared .355</a:t>
            </a:r>
          </a:p>
          <a:p>
            <a:r>
              <a:rPr lang="en-US" sz="6000" dirty="0"/>
              <a:t>Adjusted R-squared : .349</a:t>
            </a:r>
          </a:p>
        </p:txBody>
      </p:sp>
    </p:spTree>
    <p:extLst>
      <p:ext uri="{BB962C8B-B14F-4D97-AF65-F5344CB8AC3E}">
        <p14:creationId xmlns:p14="http://schemas.microsoft.com/office/powerpoint/2010/main" val="2119274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/>
              <a:t>do I do now?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4348" y="2422475"/>
            <a:ext cx="6016487" cy="392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223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1" name="Group 38">
            <a:extLst>
              <a:ext uri="{FF2B5EF4-FFF2-40B4-BE49-F238E27FC236}">
                <a16:creationId xmlns:a16="http://schemas.microsoft.com/office/drawing/2014/main" id="{F4E035BE-9FF4-43D3-BC25-CF582D7FF85E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62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cxnSp>
        <p:nvCxnSpPr>
          <p:cNvPr id="63" name="Straight Connector 50">
            <a:extLst>
              <a:ext uri="{FF2B5EF4-FFF2-40B4-BE49-F238E27FC236}">
                <a16:creationId xmlns:a16="http://schemas.microsoft.com/office/drawing/2014/main" id="{085ECEC0-FF5D-4348-92C7-1EA7C61E770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1AB38CE-CA49-4D2E-9DDB-9E4425721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9" y="232310"/>
            <a:ext cx="4068508" cy="5879565"/>
          </a:xfrm>
        </p:spPr>
        <p:txBody>
          <a:bodyPr>
            <a:normAutofit fontScale="90000"/>
          </a:bodyPr>
          <a:lstStyle/>
          <a:p>
            <a:r>
              <a:rPr lang="en-US" dirty="0"/>
              <a:t>First Easy way to improve r Squared:</a:t>
            </a:r>
            <a:br>
              <a:rPr lang="en-US" dirty="0"/>
            </a:br>
            <a:br>
              <a:rPr lang="en-US" sz="4000" dirty="0"/>
            </a:br>
            <a:r>
              <a:rPr lang="en-US" sz="4000" dirty="0" err="1"/>
              <a:t>BoxCox</a:t>
            </a:r>
            <a:r>
              <a:rPr lang="en-US" sz="4000" dirty="0"/>
              <a:t> on response</a:t>
            </a:r>
            <a:br>
              <a:rPr lang="en-US" sz="4000" dirty="0"/>
            </a:br>
            <a:r>
              <a:rPr lang="en-US" sz="4000" dirty="0"/>
              <a:t>And reduce Features</a:t>
            </a:r>
            <a:br>
              <a:rPr lang="en-US" sz="4000" dirty="0"/>
            </a:br>
            <a:br>
              <a:rPr lang="en-US" sz="4000" dirty="0"/>
            </a:br>
            <a:br>
              <a:rPr lang="en-US" sz="4000" dirty="0"/>
            </a:br>
            <a:endParaRPr lang="en-US"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1740" y="3964240"/>
            <a:ext cx="3914777" cy="2609851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26087" y="265240"/>
            <a:ext cx="5806085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451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4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ADB9295-9645-4BF2-ADFD-75800B7FAD06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alpha val="60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C202874-EFB8-4225-A2F5-4C4CDD2F5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SEcond</a:t>
            </a:r>
            <a:r>
              <a:rPr lang="en-US" dirty="0"/>
              <a:t> Easy Way!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ADD More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AC090-4DEE-4698-9DD1-9FEAA3B1A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Autofit/>
          </a:bodyPr>
          <a:lstStyle/>
          <a:p>
            <a:r>
              <a:rPr lang="en-US" sz="3600" dirty="0"/>
              <a:t>Age, Games, Games Started, Minutes Played, Field Goals Turnovers, Blocks, Points, Free Throws…etc.</a:t>
            </a:r>
          </a:p>
          <a:p>
            <a:r>
              <a:rPr lang="en-US" sz="3600" dirty="0"/>
              <a:t>26 Features in all. </a:t>
            </a:r>
          </a:p>
        </p:txBody>
      </p:sp>
    </p:spTree>
    <p:extLst>
      <p:ext uri="{BB962C8B-B14F-4D97-AF65-F5344CB8AC3E}">
        <p14:creationId xmlns:p14="http://schemas.microsoft.com/office/powerpoint/2010/main" val="2626149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CBA50DB-DBC7-4B6E-B3C1-8FF1EA51979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ED8FB6-AF8D-4D98-913D-E6486FEC1021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8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40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3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4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8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6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58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92DA76E2-FF0F-45B5-9F03-A9DB04138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569634"/>
            <a:ext cx="6112382" cy="37132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9D386A-2032-47F5-84E1-B2F668718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R squared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349A19-167B-41FE-A6F0-C1E2044C8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028" y="2097088"/>
            <a:ext cx="3111383" cy="369411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Increase of 18 percentage points when combined with box cox.  </a:t>
            </a:r>
          </a:p>
        </p:txBody>
      </p:sp>
    </p:spTree>
    <p:extLst>
      <p:ext uri="{BB962C8B-B14F-4D97-AF65-F5344CB8AC3E}">
        <p14:creationId xmlns:p14="http://schemas.microsoft.com/office/powerpoint/2010/main" val="22355071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Words>184</Words>
  <Application>Microsoft Macintosh PowerPoint</Application>
  <PresentationFormat>Widescreen</PresentationFormat>
  <Paragraphs>37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Trebuchet MS</vt:lpstr>
      <vt:lpstr>Tw Cen MT</vt:lpstr>
      <vt:lpstr>Circuit</vt:lpstr>
      <vt:lpstr>PowerPoint Presentation</vt:lpstr>
      <vt:lpstr>3 Easy ways to reduce your R-squared without any exercise!</vt:lpstr>
      <vt:lpstr>PowerPoint Presentation</vt:lpstr>
      <vt:lpstr> Our model: OLS Linear regression to predict salaries </vt:lpstr>
      <vt:lpstr>Log of Salary </vt:lpstr>
      <vt:lpstr>What do I do now?</vt:lpstr>
      <vt:lpstr>First Easy way to improve r Squared:  BoxCox on response And reduce Features   </vt:lpstr>
      <vt:lpstr>SEcond Easy Way!    ADD More features</vt:lpstr>
      <vt:lpstr>R squared</vt:lpstr>
      <vt:lpstr>Cross validation  &amp; R-squared</vt:lpstr>
      <vt:lpstr>What went wrong?</vt:lpstr>
      <vt:lpstr>PowerPoint Presentation</vt:lpstr>
      <vt:lpstr>Step 3 for increasing R Squared. </vt:lpstr>
      <vt:lpstr>PowerPoint Presentation</vt:lpstr>
      <vt:lpstr>Ways to improve</vt:lpstr>
      <vt:lpstr>Ways to improve  R - squared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 Easy ways to reduce your R squared without any exercise!</dc:title>
  <dc:creator>B Kim</dc:creator>
  <cp:lastModifiedBy>B Kim</cp:lastModifiedBy>
  <cp:revision>11</cp:revision>
  <dcterms:created xsi:type="dcterms:W3CDTF">2018-01-26T05:02:53Z</dcterms:created>
  <dcterms:modified xsi:type="dcterms:W3CDTF">2018-01-28T16:43:00Z</dcterms:modified>
</cp:coreProperties>
</file>

<file path=docProps/thumbnail.jpeg>
</file>